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Platypi Medium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198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918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2D игра Battle Base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24075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Федеральное государственное бюджетное образовательное учреждение высшего образования «МИРЭА – Российский технологический университет» Детский технопарк «Альтаир».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58461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Презентацию подготовили: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2026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Ученики группы № 4: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8207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Кугушева П.И.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43877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Рябов Д.О.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60568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Руководитель: Борисов А.И.,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66748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Преподаватель Детского технопарка «Альтаир»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Цели и задачи игры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Развивающие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Развитие логики, стратегического мышления, координации движения.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Развлекательные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Захватывающий игровой процесс с динамичными сражениями и множеством уровней.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96026"/>
            <a:ext cx="128758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Актуальность разработки 2D игры Battle Base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8001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4" name="Text 2"/>
          <p:cNvSpPr/>
          <p:nvPr/>
        </p:nvSpPr>
        <p:spPr>
          <a:xfrm>
            <a:off x="972503" y="3885128"/>
            <a:ext cx="15275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800118"/>
            <a:ext cx="29233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Популярность жанра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4290536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2D игры с элементами стратегии и экшена пользуются большой популярностью.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8001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8" name="Text 6"/>
          <p:cNvSpPr/>
          <p:nvPr/>
        </p:nvSpPr>
        <p:spPr>
          <a:xfrm>
            <a:off x="5362218" y="3885128"/>
            <a:ext cx="2197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54078" y="3800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Доступность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54078" y="4290536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Игра проста для понимания и также проста в механики иры.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8001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2" name="Text 10"/>
          <p:cNvSpPr/>
          <p:nvPr/>
        </p:nvSpPr>
        <p:spPr>
          <a:xfrm>
            <a:off x="9789081" y="3885128"/>
            <a:ext cx="21228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377249" y="3800118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Образовательная ценность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377249" y="4644866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Игра может стать инструментом обучения стратегии и логики игрока.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73893"/>
            <a:ext cx="121278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Возможности игрового проекта Battle Base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22834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F9F7F7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849648"/>
            <a:ext cx="29007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Возможности игрока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434006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Управлять главным героем, также уничтожать башни вместе со своими сокомандниками.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622834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F9F7F7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Сопротивление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434006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Вражеские башни наносят урон своим противникам, а также вражеские боты наносят урон.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622834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F9F7F7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Окончание игры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434006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При победе или поражении происходит окончание игры со статистикой.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5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Ход работы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203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909404" y="7080627"/>
            <a:ext cx="62460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класс game progress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600831" y="43203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00831" y="7080626"/>
            <a:ext cx="624328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класс main menu</a:t>
            </a:r>
            <a:endParaRPr lang="en-US" sz="175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90" y="2555154"/>
            <a:ext cx="5836211" cy="388462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110" y="2555154"/>
            <a:ext cx="6101912" cy="40096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32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Ход работы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8482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712864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начальная разработка game map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28482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599521" y="712864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первая версия карты</a:t>
            </a:r>
            <a:endParaRPr lang="en-US" sz="175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521" y="2200604"/>
            <a:ext cx="4409894" cy="440989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99" y="2200604"/>
            <a:ext cx="6400800" cy="36004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37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Результаты работы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8482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707609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меню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28482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599521" y="707609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игровые настройки</a:t>
            </a:r>
            <a:endParaRPr lang="en-US" sz="175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89" y="2666020"/>
            <a:ext cx="6307235" cy="347202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521" y="2666019"/>
            <a:ext cx="6187852" cy="304109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37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Результат работы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8482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699695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силы света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28482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599521" y="69969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силы тьмы</a:t>
            </a:r>
            <a:endParaRPr lang="en-US" sz="175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90" y="2778017"/>
            <a:ext cx="5974872" cy="301761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717" y="2778017"/>
            <a:ext cx="4887311" cy="34161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61850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Спасибо за внимание!</a:t>
            </a: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206</Words>
  <Application>Microsoft Office PowerPoint</Application>
  <PresentationFormat>Произвольный</PresentationFormat>
  <Paragraphs>52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Source Serif Pro</vt:lpstr>
      <vt:lpstr>Arial</vt:lpstr>
      <vt:lpstr>Platypi Medium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Полина</cp:lastModifiedBy>
  <cp:revision>3</cp:revision>
  <dcterms:created xsi:type="dcterms:W3CDTF">2025-02-05T19:09:35Z</dcterms:created>
  <dcterms:modified xsi:type="dcterms:W3CDTF">2025-02-06T18:37:14Z</dcterms:modified>
</cp:coreProperties>
</file>